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6649700" cy="23622000" type="screen4x3"/>
  <p:notesSz cx="23622000" cy="1664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6647619" cy="23619048"/>
            <a:chOff x="0" y="0"/>
            <a:chExt cx="16647619" cy="23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647619" cy="236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4937805"/>
            <a:ext cx="16647619" cy="8681242"/>
            <a:chOff x="0" y="14937805"/>
            <a:chExt cx="16647619" cy="86812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757173" y="11163821"/>
              <a:ext cx="33295238" cy="1736248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937805"/>
              <a:ext cx="16647619" cy="86812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163" y="7024360"/>
            <a:ext cx="7012481" cy="7895566"/>
            <a:chOff x="900163" y="7024360"/>
            <a:chExt cx="7012481" cy="78955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163" y="7024360"/>
              <a:ext cx="7012481" cy="78955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5878012"/>
            <a:ext cx="7741035" cy="7741035"/>
            <a:chOff x="0" y="15878012"/>
            <a:chExt cx="7741035" cy="77410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878012"/>
              <a:ext cx="7741035" cy="7741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27875" y="7024360"/>
            <a:ext cx="7012481" cy="7895566"/>
            <a:chOff x="8827875" y="7024360"/>
            <a:chExt cx="7012481" cy="78955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7875" y="7024360"/>
              <a:ext cx="7012481" cy="78955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88834" y="6236798"/>
            <a:ext cx="8958476" cy="9820759"/>
            <a:chOff x="-188834" y="6236798"/>
            <a:chExt cx="8958476" cy="98207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668072" y="1326418"/>
              <a:ext cx="17916952" cy="1964151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8834" y="6236798"/>
              <a:ext cx="8958476" cy="982075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5435" y="8429881"/>
            <a:ext cx="4494611" cy="23580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4276" y="10348885"/>
            <a:ext cx="6938411" cy="32063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51465" y="21977143"/>
            <a:ext cx="5784476" cy="1432381"/>
            <a:chOff x="10551465" y="21977143"/>
            <a:chExt cx="5784476" cy="14323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51465" y="21977143"/>
              <a:ext cx="5784476" cy="1432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74549" y="6236798"/>
            <a:ext cx="8958476" cy="9820759"/>
            <a:chOff x="7874549" y="6236798"/>
            <a:chExt cx="8958476" cy="98207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5311" y="1326418"/>
              <a:ext cx="17916952" cy="1964151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4549" y="6236798"/>
              <a:ext cx="8958476" cy="9820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38216" y="16692639"/>
            <a:ext cx="8368276" cy="3206223"/>
            <a:chOff x="5538216" y="16692639"/>
            <a:chExt cx="8368276" cy="32062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8216" y="16692639"/>
              <a:ext cx="8368276" cy="320622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98719" y="8389561"/>
            <a:ext cx="6671525" cy="233144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60065" y="10348875"/>
            <a:ext cx="6478097" cy="381826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82183" y="70638"/>
            <a:ext cx="14778928" cy="70140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58095" y="16904608"/>
            <a:ext cx="7131172" cy="31965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74149" y="2151987"/>
            <a:ext cx="12977137" cy="727399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85803" y="21988571"/>
            <a:ext cx="5386867" cy="15346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2023-11-09T14:10:42Z</dcterms:created>
  <dcterms:modified xsi:type="dcterms:W3CDTF">2023-11-09T14:10:42Z</dcterms:modified>
</cp:coreProperties>
</file>